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FF1"/>
    <a:srgbClr val="0811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0A1E-D948-F7E7-6FBA-DBF7EE5A8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6A386-117F-ED66-40F2-46EDEBF99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9A717-29EB-10E1-6589-7FEEB3CE2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1F086-806C-A54D-B617-BA12AB39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1E4D5-E98F-B94A-57BC-B064CE2CD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786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72DB-9122-F950-8A25-D9DFE85D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193A6-E724-8E2B-E407-6D4357C7C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4D1A5-787D-EA7D-CBB2-BCCAA0CBD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84A61-5DFD-AE2C-6BAC-E383076CF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ADEB9-9A88-78BA-BAD4-8C659BE48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70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D2E1BB-0DA8-4211-0FA2-54FF7A714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DBD00-11E3-395F-328C-E049587AE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F7FBD-AD65-3753-6845-4A0C999A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851FA-7F49-D21F-87DA-2D5910F00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31147-1CBD-F496-5CD3-E6ABEF84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4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88D83-A5BE-11E1-D3E5-3F33D9A67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1F78C-6D74-BB6A-9335-258ADA5D0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142A6-FB2B-4740-B748-DFD00924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EC446-5DC6-226B-0562-40CB50FA3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5FC09-3BD4-B833-DCB4-3AA09577D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78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235C-B798-CF2B-0AE8-979E141A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4D536-AFBB-1647-C9E8-51E85DF95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C6070-BB32-0FB6-5D00-71A93EF3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3FB34-B825-62F9-CF48-8B161C40A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77D05-6C5B-F5BF-AE78-4340C040E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13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432-36C2-9424-C45C-90BEEC1E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2D59F-FDBF-4F48-0249-95F5FFBFC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8E3D4-909E-21D3-D9EF-8BB7F8218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7F392-2C04-B813-9E41-76C3F734D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0B22F-5EC8-3722-8876-6E214146F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C9B8B-957A-5112-2BC7-F917851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4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ACDE-CBC0-B488-6459-B20099164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5690B-9324-7094-8FDB-1CCD92AAE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FDD60-A5C5-BF86-1831-317AED4C2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CFFA3-0B05-EB73-FB1C-6C28D1ED3A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7BD25E-197B-98CF-894E-A219E92DE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A69A8-582B-12A2-B80B-F43B9EF5F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406F47-90C9-8029-C174-6FE40CDD8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D082DB-5FB3-8A48-ADE6-E9F1F502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28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EFD88-71E8-AD1D-52EC-D8D772173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76659B-273F-36BC-BB2D-1EF8FFC22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86F463-C3B3-9192-A704-53DBA221D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876C8A-D288-B2D0-EF62-25360A7F1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8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AA1751-45A3-1E02-873A-6F33246CB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C1039-52E7-6EDF-62B6-6FEBAB4D3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6E36D-5F78-1509-14F4-EE3550D1F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A00BE-CC90-40A8-A719-0CFC3790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8A8AF-4F08-5F5D-87BF-F37E604A8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5303E-21BD-885E-B5A9-E5941F9F7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6B402-74D1-3307-5067-FD4124AE2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72926-B502-1EE2-022E-DEE714957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F85CA-C8D3-4B96-EEC0-E469F4E35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54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1AB27-5A65-D9D7-9ED8-B59811BF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DBBA77-F52C-DA98-097B-1EAC5EADE2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670DB-D6A7-C74A-AEF8-4B557B124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E3150-2D73-C3BE-16F5-A76C76C4A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F7504-91E1-F122-E5FD-F9C8420E5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81495-7B03-9B0C-F734-052D406D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17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7AB4EA-5BE6-0C44-4BFF-904AAB06A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70C07-E067-F5B2-630B-8EE1FA592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C1A32-10BB-8CA7-616E-228E0CAE3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045C1-774C-4420-9DBB-88127A7498A4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D88B4-D34A-8858-68A4-9637FE46D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21357-851A-F6A0-3F3A-61A7335B7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61CB7-F197-42D6-BA87-68A748289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32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55F7FE-9A45-CABF-AA3D-4212288474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811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E1A661-614D-203F-9CBF-EF0D63CEA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9063"/>
            <a:ext cx="9144000" cy="2387600"/>
          </a:xfrm>
        </p:spPr>
        <p:txBody>
          <a:bodyPr>
            <a:normAutofit/>
          </a:bodyPr>
          <a:lstStyle/>
          <a:p>
            <a:r>
              <a:rPr lang="en-US" sz="13800" b="1" spc="100" dirty="0">
                <a:solidFill>
                  <a:srgbClr val="FEFFF1"/>
                </a:solidFill>
                <a:latin typeface="VNM Sans Display" pitchFamily="50" charset="0"/>
              </a:rPr>
              <a:t>SEAL 1.0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F72ED1-551B-6AA7-E5E8-F6248C5DDE94}"/>
              </a:ext>
            </a:extLst>
          </p:cNvPr>
          <p:cNvSpPr txBox="1">
            <a:spLocks/>
          </p:cNvSpPr>
          <p:nvPr/>
        </p:nvSpPr>
        <p:spPr>
          <a:xfrm>
            <a:off x="3708117" y="3581400"/>
            <a:ext cx="1233055" cy="750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pc="100" dirty="0">
                <a:solidFill>
                  <a:srgbClr val="FEFFF1"/>
                </a:solidFill>
                <a:latin typeface="VNM Sans Display" pitchFamily="50" charset="0"/>
              </a:rPr>
              <a:t>EST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4B1FC7-26A8-C641-452F-385A21A11AF2}"/>
              </a:ext>
            </a:extLst>
          </p:cNvPr>
          <p:cNvSpPr txBox="1">
            <a:spLocks/>
          </p:cNvSpPr>
          <p:nvPr/>
        </p:nvSpPr>
        <p:spPr>
          <a:xfrm>
            <a:off x="7125289" y="3581400"/>
            <a:ext cx="1233055" cy="750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pc="100" dirty="0">
                <a:solidFill>
                  <a:srgbClr val="FEFFF1"/>
                </a:solidFill>
                <a:latin typeface="VNM Sans Display" pitchFamily="50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205811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ncoder Test">
            <a:hlinkClick r:id="" action="ppaction://media"/>
            <a:extLst>
              <a:ext uri="{FF2B5EF4-FFF2-40B4-BE49-F238E27FC236}">
                <a16:creationId xmlns:a16="http://schemas.microsoft.com/office/drawing/2014/main" id="{42516A10-0F05-2DFF-E4B0-4CF60B30AD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4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PS Test">
            <a:hlinkClick r:id="" action="ppaction://media"/>
            <a:extLst>
              <a:ext uri="{FF2B5EF4-FFF2-40B4-BE49-F238E27FC236}">
                <a16:creationId xmlns:a16="http://schemas.microsoft.com/office/drawing/2014/main" id="{9F884C20-3ED9-931E-265B-3A4D1C8045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4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55F7FE-9A45-CABF-AA3D-4212288474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811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E1A661-614D-203F-9CBF-EF0D63CEA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9063"/>
            <a:ext cx="9144000" cy="2387600"/>
          </a:xfrm>
        </p:spPr>
        <p:txBody>
          <a:bodyPr>
            <a:normAutofit/>
          </a:bodyPr>
          <a:lstStyle/>
          <a:p>
            <a:r>
              <a:rPr lang="en-US" sz="13800" b="1" spc="100" dirty="0">
                <a:solidFill>
                  <a:srgbClr val="FEFFF1"/>
                </a:solidFill>
                <a:latin typeface="VNM Sans Display" pitchFamily="50" charset="0"/>
              </a:rPr>
              <a:t>SEAL 1.0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F72ED1-551B-6AA7-E5E8-F6248C5DDE94}"/>
              </a:ext>
            </a:extLst>
          </p:cNvPr>
          <p:cNvSpPr txBox="1">
            <a:spLocks/>
          </p:cNvSpPr>
          <p:nvPr/>
        </p:nvSpPr>
        <p:spPr>
          <a:xfrm>
            <a:off x="3708117" y="3581400"/>
            <a:ext cx="1233055" cy="750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pc="100" dirty="0">
                <a:solidFill>
                  <a:srgbClr val="FEFFF1"/>
                </a:solidFill>
                <a:latin typeface="VNM Sans Display" pitchFamily="50" charset="0"/>
              </a:rPr>
              <a:t>EST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4B1FC7-26A8-C641-452F-385A21A11AF2}"/>
              </a:ext>
            </a:extLst>
          </p:cNvPr>
          <p:cNvSpPr txBox="1">
            <a:spLocks/>
          </p:cNvSpPr>
          <p:nvPr/>
        </p:nvSpPr>
        <p:spPr>
          <a:xfrm>
            <a:off x="7125289" y="3581400"/>
            <a:ext cx="1233055" cy="750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pc="100" dirty="0">
                <a:solidFill>
                  <a:srgbClr val="FEFFF1"/>
                </a:solidFill>
                <a:latin typeface="VNM Sans Display" pitchFamily="50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47800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55F7FE-9A45-CABF-AA3D-4212288474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811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E1A661-614D-203F-9CBF-EF0D63CEA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69063"/>
            <a:ext cx="9144000" cy="2387600"/>
          </a:xfrm>
        </p:spPr>
        <p:txBody>
          <a:bodyPr>
            <a:normAutofit/>
          </a:bodyPr>
          <a:lstStyle/>
          <a:p>
            <a:r>
              <a:rPr lang="en-US" sz="13800" b="1" spc="100" dirty="0">
                <a:solidFill>
                  <a:srgbClr val="FEFFF1"/>
                </a:solidFill>
                <a:latin typeface="VNM Sans Display" pitchFamily="50" charset="0"/>
              </a:rPr>
              <a:t>THE END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4B1FC7-26A8-C641-452F-385A21A11AF2}"/>
              </a:ext>
            </a:extLst>
          </p:cNvPr>
          <p:cNvSpPr txBox="1">
            <a:spLocks/>
          </p:cNvSpPr>
          <p:nvPr/>
        </p:nvSpPr>
        <p:spPr>
          <a:xfrm>
            <a:off x="1786551" y="3581400"/>
            <a:ext cx="8618898" cy="750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spc="100" dirty="0" err="1">
                <a:solidFill>
                  <a:srgbClr val="FEFFF1"/>
                </a:solidFill>
                <a:latin typeface="VNM Sans Display" pitchFamily="50" charset="0"/>
              </a:rPr>
              <a:t>Thăng</a:t>
            </a:r>
            <a:r>
              <a:rPr lang="en-US" sz="3200" b="1" spc="100" dirty="0">
                <a:solidFill>
                  <a:srgbClr val="FEFFF1"/>
                </a:solidFill>
                <a:latin typeface="VNM Sans Display" pitchFamily="50" charset="0"/>
              </a:rPr>
              <a:t> Long’s Seal - A seal a day keeps the troubles away.</a:t>
            </a:r>
          </a:p>
        </p:txBody>
      </p:sp>
    </p:spTree>
    <p:extLst>
      <p:ext uri="{BB962C8B-B14F-4D97-AF65-F5344CB8AC3E}">
        <p14:creationId xmlns:p14="http://schemas.microsoft.com/office/powerpoint/2010/main" val="3321790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23</Words>
  <Application>Microsoft Office PowerPoint</Application>
  <PresentationFormat>Widescreen</PresentationFormat>
  <Paragraphs>8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VNM Sans Display</vt:lpstr>
      <vt:lpstr>Office Theme</vt:lpstr>
      <vt:lpstr>SEAL 1.0</vt:lpstr>
      <vt:lpstr>PowerPoint Presentation</vt:lpstr>
      <vt:lpstr>PowerPoint Presentation</vt:lpstr>
      <vt:lpstr>SEAL 1.0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Ngoc Thuy Linh</dc:creator>
  <cp:lastModifiedBy>Ngoc Thuy Linh</cp:lastModifiedBy>
  <cp:revision>5</cp:revision>
  <dcterms:created xsi:type="dcterms:W3CDTF">2023-08-19T17:28:29Z</dcterms:created>
  <dcterms:modified xsi:type="dcterms:W3CDTF">2023-08-20T01:16:59Z</dcterms:modified>
</cp:coreProperties>
</file>

<file path=docProps/thumbnail.jpeg>
</file>